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8" r:id="rId3"/>
    <p:sldId id="257" r:id="rId4"/>
    <p:sldId id="261" r:id="rId5"/>
    <p:sldId id="262" r:id="rId6"/>
    <p:sldId id="259" r:id="rId7"/>
    <p:sldId id="270" r:id="rId8"/>
    <p:sldId id="265" r:id="rId9"/>
    <p:sldId id="260" r:id="rId10"/>
    <p:sldId id="269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C91268-323C-4284-8FCC-F87341F7651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2B8786-C5F9-46A4-9938-4260FA72A7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April 15, 2021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86000"/>
            <a:ext cx="8731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Welcome Opening Remarks		   6:30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LOGT Presentation			 	   6:35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Jacksonville Sheriffs Office	 	   7:10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Public Works Department		   7:20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FL. Dept. of Transportation		   7:30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Parks &amp; Recreation				   7:40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Waste Hauling Services			   7:45	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Concluding Remarks			   7:55</a:t>
            </a:r>
          </a:p>
          <a:p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8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District 6 Community Meeting</a:t>
            </a:r>
          </a:p>
          <a:p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102" y="2021315"/>
            <a:ext cx="87318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**SAVE THE DATE**</a:t>
            </a:r>
          </a:p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 July 22, 2021 Next Town Hall</a:t>
            </a:r>
          </a:p>
          <a:p>
            <a:pPr algn="ctr"/>
            <a:r>
              <a:rPr lang="en-US" sz="6000" dirty="0" smtClean="0">
                <a:latin typeface="Baskerville Old Face" panose="02020602080505020303" pitchFamily="18" charset="0"/>
              </a:rPr>
              <a:t>Thank</a:t>
            </a:r>
            <a:r>
              <a:rPr lang="en-US" sz="8000" dirty="0" smtClean="0">
                <a:latin typeface="Baskerville Old Face" panose="02020602080505020303" pitchFamily="18" charset="0"/>
              </a:rPr>
              <a:t> </a:t>
            </a:r>
            <a:r>
              <a:rPr lang="en-US" sz="6000" dirty="0" smtClean="0">
                <a:latin typeface="Baskerville Old Face" panose="02020602080505020303" pitchFamily="18" charset="0"/>
              </a:rPr>
              <a:t>You</a:t>
            </a:r>
          </a:p>
          <a:p>
            <a:pPr algn="ctr"/>
            <a:r>
              <a:rPr lang="en-US" sz="4000" dirty="0">
                <a:latin typeface="Baskerville Old Face" panose="02020602080505020303" pitchFamily="18" charset="0"/>
              </a:rPr>
              <a:t>&amp;</a:t>
            </a:r>
            <a:r>
              <a:rPr lang="en-US" sz="6000" dirty="0" smtClean="0">
                <a:latin typeface="Baskerville Old Face" panose="02020602080505020303" pitchFamily="18" charset="0"/>
              </a:rPr>
              <a:t> </a:t>
            </a:r>
          </a:p>
          <a:p>
            <a:pPr algn="ctr"/>
            <a:r>
              <a:rPr lang="en-US" sz="6000" dirty="0" smtClean="0">
                <a:latin typeface="Baskerville Old Face" panose="02020602080505020303" pitchFamily="18" charset="0"/>
              </a:rPr>
              <a:t>Stay Safe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1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207898" cy="24384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Mayor’s Administration &amp; JTA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Jordan Elsbury </a:t>
            </a:r>
          </a:p>
          <a:p>
            <a:r>
              <a:rPr lang="en-US" sz="4000" b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Nat Ford, CEO - JTA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514599"/>
            <a:ext cx="8579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dirty="0" smtClean="0">
              <a:latin typeface="Baskerville Old Face" panose="02020602080505020303" pitchFamily="18" charset="0"/>
            </a:endParaRPr>
          </a:p>
          <a:p>
            <a:endParaRPr lang="en-US" sz="1000" dirty="0" smtClean="0">
              <a:latin typeface="Baskerville Old Face" panose="02020602080505020303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LOGT Presentation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6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Jacksonville Sheriffs Office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Lt. Romano and Lt. Hartley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dirty="0" smtClean="0">
              <a:latin typeface="Baskerville Old Face" panose="02020602080505020303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3400" dirty="0" smtClean="0">
                <a:latin typeface="Baskerville Old Face" panose="02020602080505020303" pitchFamily="18" charset="0"/>
              </a:rPr>
              <a:t> Speeding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400" dirty="0" smtClean="0">
                <a:latin typeface="Baskerville Old Face" panose="02020602080505020303" pitchFamily="18" charset="0"/>
              </a:rPr>
              <a:t> Traffic &amp; Safety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400" dirty="0" smtClean="0">
                <a:latin typeface="Baskerville Old Face" panose="02020602080505020303" pitchFamily="18" charset="0"/>
              </a:rPr>
              <a:t> Crime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400" dirty="0" smtClean="0">
                <a:latin typeface="Baskerville Old Face" panose="02020602080505020303" pitchFamily="18" charset="0"/>
              </a:rPr>
              <a:t> Homeless &amp; Beggars</a:t>
            </a:r>
            <a:endParaRPr lang="en-US" sz="3200" dirty="0" smtClean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0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Public Works Department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Bill Joyce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Cleaning of Curbs on Old St Augustine (between Loretto &amp;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Losco</a:t>
            </a:r>
            <a:r>
              <a:rPr lang="en-US" sz="3200" dirty="0" smtClean="0">
                <a:latin typeface="Baskerville Old Face" panose="02020602080505020303" pitchFamily="18" charset="0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Install a 4-Way Stop Sign at intersection of Mandarin Rd &amp; Brady Rd or Speed Humps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Plans to improve drainage at Scott Mill/Claire Lane/Old River Road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Is Orange Picker/Brady connection going to be a Stop, 4-Way Stop or Turn-about?</a:t>
            </a:r>
          </a:p>
          <a:p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3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Florida Dept. of Transportation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Sara Pleasants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83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Medians on San Jose Boulevard (maintenance and litter issues)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Update </a:t>
            </a:r>
            <a:r>
              <a:rPr lang="en-US" sz="3200" dirty="0" smtClean="0">
                <a:latin typeface="Baskerville Old Face" panose="02020602080505020303" pitchFamily="18" charset="0"/>
              </a:rPr>
              <a:t>on </a:t>
            </a:r>
            <a:r>
              <a:rPr lang="en-US" sz="3200" dirty="0" smtClean="0">
                <a:latin typeface="Baskerville Old Face" panose="02020602080505020303" pitchFamily="18" charset="0"/>
              </a:rPr>
              <a:t>Electronic </a:t>
            </a:r>
            <a:r>
              <a:rPr lang="en-US" sz="3200" dirty="0">
                <a:latin typeface="Baskerville Old Face" panose="02020602080505020303" pitchFamily="18" charset="0"/>
              </a:rPr>
              <a:t>Street Signs on San Jose </a:t>
            </a:r>
            <a:r>
              <a:rPr lang="en-US" sz="3200" dirty="0" smtClean="0">
                <a:latin typeface="Baskerville Old Face" panose="02020602080505020303" pitchFamily="18" charset="0"/>
              </a:rPr>
              <a:t>Blvd?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>
                <a:latin typeface="Baskerville Old Face" panose="02020602080505020303" pitchFamily="18" charset="0"/>
              </a:rPr>
              <a:t>The traffic backs up on San Jose south starting at Sunbeam to 295. </a:t>
            </a:r>
            <a:r>
              <a:rPr lang="en-US" sz="3200" dirty="0" smtClean="0">
                <a:latin typeface="Baskerville Old Face" panose="02020602080505020303" pitchFamily="18" charset="0"/>
              </a:rPr>
              <a:t>What is the possibility of adding a second lane </a:t>
            </a:r>
            <a:r>
              <a:rPr lang="en-US" sz="3200" dirty="0">
                <a:latin typeface="Baskerville Old Face" panose="02020602080505020303" pitchFamily="18" charset="0"/>
              </a:rPr>
              <a:t>dedicated to getting </a:t>
            </a:r>
            <a:r>
              <a:rPr lang="en-US" sz="3200" dirty="0" smtClean="0">
                <a:latin typeface="Baskerville Old Face" panose="02020602080505020303" pitchFamily="18" charset="0"/>
              </a:rPr>
              <a:t>traffic </a:t>
            </a:r>
            <a:r>
              <a:rPr lang="en-US" sz="3200" dirty="0" smtClean="0">
                <a:latin typeface="Baskerville Old Face" panose="02020602080505020303" pitchFamily="18" charset="0"/>
              </a:rPr>
              <a:t>on </a:t>
            </a:r>
            <a:r>
              <a:rPr lang="en-US" sz="3200" dirty="0">
                <a:latin typeface="Baskerville Old Face" panose="02020602080505020303" pitchFamily="18" charset="0"/>
              </a:rPr>
              <a:t>the </a:t>
            </a:r>
            <a:r>
              <a:rPr lang="en-US" sz="3200" dirty="0" err="1" smtClean="0">
                <a:latin typeface="Baskerville Old Face" panose="02020602080505020303" pitchFamily="18" charset="0"/>
              </a:rPr>
              <a:t>Buckman</a:t>
            </a:r>
            <a:r>
              <a:rPr lang="en-US" sz="3200" dirty="0" smtClean="0">
                <a:latin typeface="Baskerville Old Face" panose="02020602080505020303" pitchFamily="18" charset="0"/>
              </a:rPr>
              <a:t> bridge?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2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Parks &amp; Recreation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Daryl Joseph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When do you start the work on Brady &amp; Orange Pickers Dog Park Clearing?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When will the Annex building at the Senior Center reopen?  And when will the Ceramics area be back up and running?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Concerns of the prospective development of Alberts </a:t>
            </a:r>
            <a:r>
              <a:rPr lang="en-US" sz="3200" dirty="0" smtClean="0">
                <a:latin typeface="Baskerville Old Face" panose="02020602080505020303" pitchFamily="18" charset="0"/>
              </a:rPr>
              <a:t>Field</a:t>
            </a:r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Expanding the Mandarin Park Marina to accommodate weekend boaters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4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4000"/>
            <a:ext cx="9105901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08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Waste Hauling Services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David Searcy, WastePro</a:t>
            </a:r>
            <a:endParaRPr lang="en-US" sz="40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On going challenges associated with meeting schedule; Continue to have scheduled day skipped for yard waste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Missed garbage pick-up an ongoing issue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Skip one side of a street 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0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7200"/>
            <a:ext cx="7162800" cy="182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Miscellaneous &amp; Closing Remarks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CM Boylan</a:t>
            </a:r>
            <a:endParaRPr lang="en-US" sz="36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404"/>
            <a:ext cx="1524000" cy="150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0"/>
            <a:ext cx="873189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Baskerville Old Face" panose="02020602080505020303" pitchFamily="18" charset="0"/>
              </a:rPr>
              <a:t>1. </a:t>
            </a:r>
            <a:r>
              <a:rPr lang="en-US" sz="3200" dirty="0" smtClean="0">
                <a:latin typeface="Baskerville Old Face" panose="02020602080505020303" pitchFamily="18" charset="0"/>
              </a:rPr>
              <a:t>Why is more high-traffic business being allowed to develop on San Jose (car wash, apartments, fast-food)?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2. Concern &amp; objection to a new taxing district and want exclusion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3. Updates regarding the County Dock Rd. property   Swap</a:t>
            </a: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4. Any prospects for use of the Kmart, Encore Décor, and Winn Dixie properties.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>
              <a:latin typeface="Baskerville Old Face" panose="020206020805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40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286</TotalTime>
  <Words>355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Boylan, Michael</dc:creator>
  <cp:lastModifiedBy>Administrator</cp:lastModifiedBy>
  <cp:revision>29</cp:revision>
  <cp:lastPrinted>2020-10-15T21:00:17Z</cp:lastPrinted>
  <dcterms:created xsi:type="dcterms:W3CDTF">2020-10-15T19:24:12Z</dcterms:created>
  <dcterms:modified xsi:type="dcterms:W3CDTF">2021-04-15T20:16:42Z</dcterms:modified>
</cp:coreProperties>
</file>